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126" y="-1622"/>
      </p:cViewPr>
      <p:guideLst>
        <p:guide orient="horz" pos="4763"/>
        <p:guide pos="3369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0_ΕΡΓΑΛΕΙΟΘΗΚΕΣ\ΕΡΓΑΛΕΙΟΘΗΚΗ_ΕΠΙΧ\13.ΥΠΟΧΡΕΩΣΕΙΣ_ΔΗΜΟΣΙΟΤΗΤΑΣ\ergalioyhikiepix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0694988" cy="151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82204" y="3888854"/>
            <a:ext cx="914501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επιχείρηση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ΕΜΜ. ΠΑΠΑΔΑΚΗΣ &amp; ΣΙΑ Ο.Ε.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που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ΚΡΗΤΗΣ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«Εργαλειοθήκη Επιχειρηματικότητας: Εμπόριο - Εστίαση – Εκπαίδευση»,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ιδιωτικής εκπαίδευσης – κοινωνικής μέριμνας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να αναβαθμίσουν το επίπεδο επιχειρησιακής οργάνωσης και λειτουργίας τους.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επένδυσης είναι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76.319,86 €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εκ των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38.159,93 €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και συγχρηματοδοτείται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15914" y="6129020"/>
            <a:ext cx="9217024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250</Words>
  <Application>Microsoft Office PowerPoint</Application>
  <PresentationFormat>Προσαρμογή</PresentationFormat>
  <Paragraphs>30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ΓΙΑΝΝΗΣ ΧΑΜΗΛΑΚΗΣ</cp:lastModifiedBy>
  <cp:revision>47</cp:revision>
  <dcterms:created xsi:type="dcterms:W3CDTF">2018-02-13T12:16:57Z</dcterms:created>
  <dcterms:modified xsi:type="dcterms:W3CDTF">2023-10-13T06:37:49Z</dcterms:modified>
</cp:coreProperties>
</file>